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D80C4-C72C-45C8-B8B0-CD55BACF7A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FC2D7-4B6E-489C-966E-BB9F59F4D139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A PROJECT IN AID OF CHILDREN’S EDUCATION</a:t>
          </a:r>
          <a:endParaRPr lang="en-US" dirty="0"/>
        </a:p>
      </dgm:t>
    </dgm:pt>
    <dgm:pt modelId="{00F202CA-383E-4C24-941B-826760811244}" type="parTrans" cxnId="{226A1869-E1CA-4F3C-9C43-264B616B12A0}">
      <dgm:prSet/>
      <dgm:spPr/>
      <dgm:t>
        <a:bodyPr/>
        <a:lstStyle/>
        <a:p>
          <a:endParaRPr lang="en-US"/>
        </a:p>
      </dgm:t>
    </dgm:pt>
    <dgm:pt modelId="{961CAD2E-6104-4CF2-996B-C4CCB316E056}" type="sibTrans" cxnId="{226A1869-E1CA-4F3C-9C43-264B616B12A0}">
      <dgm:prSet/>
      <dgm:spPr/>
      <dgm:t>
        <a:bodyPr/>
        <a:lstStyle/>
        <a:p>
          <a:endParaRPr lang="en-US"/>
        </a:p>
      </dgm:t>
    </dgm:pt>
    <dgm:pt modelId="{6B4C0921-49E5-4B81-A6E1-9A3B98AC9382}" type="pres">
      <dgm:prSet presAssocID="{21CD80C4-C72C-45C8-B8B0-CD55BACF7A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C8E15-8F3C-41B5-82DE-E669974DA561}" type="pres">
      <dgm:prSet presAssocID="{BA6FC2D7-4B6E-489C-966E-BB9F59F4D139}" presName="composite" presStyleCnt="0"/>
      <dgm:spPr/>
    </dgm:pt>
    <dgm:pt modelId="{084C3616-11BA-413C-9CDB-ECC700DF9132}" type="pres">
      <dgm:prSet presAssocID="{BA6FC2D7-4B6E-489C-966E-BB9F59F4D139}" presName="imgShp" presStyleLbl="fgImgPlace1" presStyleIdx="0" presStyleCnt="1" custScaleX="106246" custScaleY="104858" custLinFactNeighborX="-10256" custLinFactNeighborY="-17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AFC94A-9BD5-450A-A003-652C97BD4D89}" type="pres">
      <dgm:prSet presAssocID="{BA6FC2D7-4B6E-489C-966E-BB9F59F4D139}" presName="txShp" presStyleLbl="node1" presStyleIdx="0" presStyleCnt="1" custScaleX="108872" custLinFactNeighborX="-2429" custLinFactNeighborY="4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65879-DC17-4C8B-943F-813BDA678D8B}" type="presOf" srcId="{21CD80C4-C72C-45C8-B8B0-CD55BACF7A60}" destId="{6B4C0921-49E5-4B81-A6E1-9A3B98AC9382}" srcOrd="0" destOrd="0" presId="urn:microsoft.com/office/officeart/2005/8/layout/vList3"/>
    <dgm:cxn modelId="{562718B0-69DC-458E-ACF5-3E7CBBD46496}" type="presOf" srcId="{BA6FC2D7-4B6E-489C-966E-BB9F59F4D139}" destId="{5AAFC94A-9BD5-450A-A003-652C97BD4D89}" srcOrd="0" destOrd="0" presId="urn:microsoft.com/office/officeart/2005/8/layout/vList3"/>
    <dgm:cxn modelId="{226A1869-E1CA-4F3C-9C43-264B616B12A0}" srcId="{21CD80C4-C72C-45C8-B8B0-CD55BACF7A60}" destId="{BA6FC2D7-4B6E-489C-966E-BB9F59F4D139}" srcOrd="0" destOrd="0" parTransId="{00F202CA-383E-4C24-941B-826760811244}" sibTransId="{961CAD2E-6104-4CF2-996B-C4CCB316E056}"/>
    <dgm:cxn modelId="{97FF4A4D-C044-4D05-A93E-A2CB16B98BA4}" type="presParOf" srcId="{6B4C0921-49E5-4B81-A6E1-9A3B98AC9382}" destId="{3C1C8E15-8F3C-41B5-82DE-E669974DA561}" srcOrd="0" destOrd="0" presId="urn:microsoft.com/office/officeart/2005/8/layout/vList3"/>
    <dgm:cxn modelId="{ADAE3E03-8A57-48C4-B61E-CDA26E2284A9}" type="presParOf" srcId="{3C1C8E15-8F3C-41B5-82DE-E669974DA561}" destId="{084C3616-11BA-413C-9CDB-ECC700DF9132}" srcOrd="0" destOrd="0" presId="urn:microsoft.com/office/officeart/2005/8/layout/vList3"/>
    <dgm:cxn modelId="{70C82F14-F229-4F84-A833-A5C0657DB773}" type="presParOf" srcId="{3C1C8E15-8F3C-41B5-82DE-E669974DA561}" destId="{5AAFC94A-9BD5-450A-A003-652C97BD4D89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808D3-2CF7-4066-8742-E1D3654A76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06844-9BBD-4DC2-A85E-35208DAA61F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5</a:t>
          </a:r>
          <a:r>
            <a:rPr lang="en-US" baseline="30000" dirty="0" smtClean="0"/>
            <a:t>TH</a:t>
          </a:r>
          <a:r>
            <a:rPr lang="en-US" dirty="0" smtClean="0"/>
            <a:t> STD</a:t>
          </a:r>
        </a:p>
        <a:p>
          <a:r>
            <a:rPr lang="en-US" dirty="0" smtClean="0"/>
            <a:t>23 STUDENTS</a:t>
          </a:r>
          <a:endParaRPr lang="en-US" dirty="0"/>
        </a:p>
      </dgm:t>
    </dgm:pt>
    <dgm:pt modelId="{09C96BFB-56C6-455D-9760-1E7B9B17D564}" type="parTrans" cxnId="{DADE51B0-2BE1-464F-BB21-667DA5C48251}">
      <dgm:prSet/>
      <dgm:spPr/>
      <dgm:t>
        <a:bodyPr/>
        <a:lstStyle/>
        <a:p>
          <a:endParaRPr lang="en-US"/>
        </a:p>
      </dgm:t>
    </dgm:pt>
    <dgm:pt modelId="{D6ADE619-56A1-4E2B-8DFB-14EBEFE40968}" type="sibTrans" cxnId="{DADE51B0-2BE1-464F-BB21-667DA5C48251}">
      <dgm:prSet/>
      <dgm:spPr/>
      <dgm:t>
        <a:bodyPr/>
        <a:lstStyle/>
        <a:p>
          <a:endParaRPr lang="en-US"/>
        </a:p>
      </dgm:t>
    </dgm:pt>
    <dgm:pt modelId="{0297DDBA-BC8C-43D4-BC68-80F02F90F34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6</a:t>
          </a:r>
          <a:r>
            <a:rPr lang="en-US" baseline="30000" dirty="0" smtClean="0"/>
            <a:t>TH</a:t>
          </a:r>
          <a:r>
            <a:rPr lang="en-US" dirty="0" smtClean="0"/>
            <a:t> STD</a:t>
          </a:r>
        </a:p>
        <a:p>
          <a:r>
            <a:rPr lang="en-US" dirty="0" smtClean="0"/>
            <a:t>24 STUDENTS</a:t>
          </a:r>
          <a:endParaRPr lang="en-US" dirty="0"/>
        </a:p>
      </dgm:t>
    </dgm:pt>
    <dgm:pt modelId="{539ACB40-B8E9-40D5-8B1B-5F9FEB38230C}" type="parTrans" cxnId="{261C993B-E5AF-4941-8E92-1461CF0B5379}">
      <dgm:prSet/>
      <dgm:spPr/>
      <dgm:t>
        <a:bodyPr/>
        <a:lstStyle/>
        <a:p>
          <a:endParaRPr lang="en-US"/>
        </a:p>
      </dgm:t>
    </dgm:pt>
    <dgm:pt modelId="{3710C10F-209E-4817-ACC8-3878F50C7C55}" type="sibTrans" cxnId="{261C993B-E5AF-4941-8E92-1461CF0B5379}">
      <dgm:prSet/>
      <dgm:spPr/>
      <dgm:t>
        <a:bodyPr/>
        <a:lstStyle/>
        <a:p>
          <a:endParaRPr lang="en-US"/>
        </a:p>
      </dgm:t>
    </dgm:pt>
    <dgm:pt modelId="{2CE30954-53D4-45F9-9733-8C6E1C55425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7</a:t>
          </a:r>
          <a:r>
            <a:rPr lang="en-US" baseline="30000" dirty="0" smtClean="0"/>
            <a:t>TH</a:t>
          </a:r>
          <a:r>
            <a:rPr lang="en-US" dirty="0" smtClean="0"/>
            <a:t> STD</a:t>
          </a:r>
        </a:p>
        <a:p>
          <a:r>
            <a:rPr lang="en-US" dirty="0" smtClean="0"/>
            <a:t>28 STUDENTS</a:t>
          </a:r>
          <a:endParaRPr lang="en-US" dirty="0"/>
        </a:p>
      </dgm:t>
    </dgm:pt>
    <dgm:pt modelId="{3169AB00-D789-473B-B7B7-F566B0E791AB}" type="parTrans" cxnId="{82576D09-FFB9-45C4-9169-CFDFCA850976}">
      <dgm:prSet/>
      <dgm:spPr/>
      <dgm:t>
        <a:bodyPr/>
        <a:lstStyle/>
        <a:p>
          <a:endParaRPr lang="en-US"/>
        </a:p>
      </dgm:t>
    </dgm:pt>
    <dgm:pt modelId="{A7F386F3-640B-4130-B094-B5F76CAE80DE}" type="sibTrans" cxnId="{82576D09-FFB9-45C4-9169-CFDFCA850976}">
      <dgm:prSet/>
      <dgm:spPr/>
      <dgm:t>
        <a:bodyPr/>
        <a:lstStyle/>
        <a:p>
          <a:endParaRPr lang="en-US"/>
        </a:p>
      </dgm:t>
    </dgm:pt>
    <dgm:pt modelId="{5FD808BF-9BEB-4611-B8B9-CD48EB34701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8</a:t>
          </a:r>
          <a:r>
            <a:rPr lang="en-US" baseline="30000" dirty="0" smtClean="0"/>
            <a:t>TH</a:t>
          </a:r>
          <a:r>
            <a:rPr lang="en-US" dirty="0" smtClean="0"/>
            <a:t> STD</a:t>
          </a:r>
        </a:p>
        <a:p>
          <a:r>
            <a:rPr lang="en-US" dirty="0" smtClean="0"/>
            <a:t>45 STUDENTS</a:t>
          </a:r>
          <a:endParaRPr lang="en-US" dirty="0"/>
        </a:p>
      </dgm:t>
    </dgm:pt>
    <dgm:pt modelId="{F12D3991-0076-4F21-8921-77226ABE5A87}" type="parTrans" cxnId="{7DDF4860-3549-47D2-98FE-F145BEA8935E}">
      <dgm:prSet/>
      <dgm:spPr/>
      <dgm:t>
        <a:bodyPr/>
        <a:lstStyle/>
        <a:p>
          <a:endParaRPr lang="en-US"/>
        </a:p>
      </dgm:t>
    </dgm:pt>
    <dgm:pt modelId="{B7A6D415-F4D0-41D7-8FA1-94B08AE44D57}" type="sibTrans" cxnId="{7DDF4860-3549-47D2-98FE-F145BEA8935E}">
      <dgm:prSet/>
      <dgm:spPr/>
      <dgm:t>
        <a:bodyPr/>
        <a:lstStyle/>
        <a:p>
          <a:endParaRPr lang="en-US"/>
        </a:p>
      </dgm:t>
    </dgm:pt>
    <dgm:pt modelId="{692DB536-1366-4864-A205-756A3FD32011}" type="pres">
      <dgm:prSet presAssocID="{06D808D3-2CF7-4066-8742-E1D3654A76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C75E9-F03C-4403-A87F-FEA810201F34}" type="pres">
      <dgm:prSet presAssocID="{2A606844-9BBD-4DC2-A85E-35208DAA6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B708B-AF2C-47AA-A5B4-8F76805DF6D2}" type="pres">
      <dgm:prSet presAssocID="{D6ADE619-56A1-4E2B-8DFB-14EBEFE40968}" presName="sibTrans" presStyleCnt="0"/>
      <dgm:spPr/>
    </dgm:pt>
    <dgm:pt modelId="{5A34561E-6303-44F1-8EC6-16569CC288A8}" type="pres">
      <dgm:prSet presAssocID="{0297DDBA-BC8C-43D4-BC68-80F02F90F3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5E5AC-C446-422A-BBE2-6A189A28EC41}" type="pres">
      <dgm:prSet presAssocID="{3710C10F-209E-4817-ACC8-3878F50C7C55}" presName="sibTrans" presStyleCnt="0"/>
      <dgm:spPr/>
    </dgm:pt>
    <dgm:pt modelId="{4477EA2E-D47C-45C5-8C5C-3FB08928510B}" type="pres">
      <dgm:prSet presAssocID="{2CE30954-53D4-45F9-9733-8C6E1C5542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91DB4-9A7D-4BF3-9901-A55848FC3498}" type="pres">
      <dgm:prSet presAssocID="{A7F386F3-640B-4130-B094-B5F76CAE80DE}" presName="sibTrans" presStyleCnt="0"/>
      <dgm:spPr/>
    </dgm:pt>
    <dgm:pt modelId="{2D21477B-4208-41D4-A10E-8A6BAE2AA65E}" type="pres">
      <dgm:prSet presAssocID="{5FD808BF-9BEB-4611-B8B9-CD48EB3470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E51B0-2BE1-464F-BB21-667DA5C48251}" srcId="{06D808D3-2CF7-4066-8742-E1D3654A76C0}" destId="{2A606844-9BBD-4DC2-A85E-35208DAA61FA}" srcOrd="0" destOrd="0" parTransId="{09C96BFB-56C6-455D-9760-1E7B9B17D564}" sibTransId="{D6ADE619-56A1-4E2B-8DFB-14EBEFE40968}"/>
    <dgm:cxn modelId="{1824D13A-AAE8-42AB-AE09-8947CD668E90}" type="presOf" srcId="{2CE30954-53D4-45F9-9733-8C6E1C554254}" destId="{4477EA2E-D47C-45C5-8C5C-3FB08928510B}" srcOrd="0" destOrd="0" presId="urn:microsoft.com/office/officeart/2005/8/layout/default"/>
    <dgm:cxn modelId="{261C993B-E5AF-4941-8E92-1461CF0B5379}" srcId="{06D808D3-2CF7-4066-8742-E1D3654A76C0}" destId="{0297DDBA-BC8C-43D4-BC68-80F02F90F343}" srcOrd="1" destOrd="0" parTransId="{539ACB40-B8E9-40D5-8B1B-5F9FEB38230C}" sibTransId="{3710C10F-209E-4817-ACC8-3878F50C7C55}"/>
    <dgm:cxn modelId="{82576D09-FFB9-45C4-9169-CFDFCA850976}" srcId="{06D808D3-2CF7-4066-8742-E1D3654A76C0}" destId="{2CE30954-53D4-45F9-9733-8C6E1C554254}" srcOrd="2" destOrd="0" parTransId="{3169AB00-D789-473B-B7B7-F566B0E791AB}" sibTransId="{A7F386F3-640B-4130-B094-B5F76CAE80DE}"/>
    <dgm:cxn modelId="{ED585A8A-A97B-4C0E-A1E2-89BDC45BA868}" type="presOf" srcId="{0297DDBA-BC8C-43D4-BC68-80F02F90F343}" destId="{5A34561E-6303-44F1-8EC6-16569CC288A8}" srcOrd="0" destOrd="0" presId="urn:microsoft.com/office/officeart/2005/8/layout/default"/>
    <dgm:cxn modelId="{9653A96E-CB71-40EB-9AA3-39E7BC0C4EEC}" type="presOf" srcId="{06D808D3-2CF7-4066-8742-E1D3654A76C0}" destId="{692DB536-1366-4864-A205-756A3FD32011}" srcOrd="0" destOrd="0" presId="urn:microsoft.com/office/officeart/2005/8/layout/default"/>
    <dgm:cxn modelId="{7DDF4860-3549-47D2-98FE-F145BEA8935E}" srcId="{06D808D3-2CF7-4066-8742-E1D3654A76C0}" destId="{5FD808BF-9BEB-4611-B8B9-CD48EB347010}" srcOrd="3" destOrd="0" parTransId="{F12D3991-0076-4F21-8921-77226ABE5A87}" sibTransId="{B7A6D415-F4D0-41D7-8FA1-94B08AE44D57}"/>
    <dgm:cxn modelId="{F2A42ACF-6AAD-4294-B64E-280E964D3B25}" type="presOf" srcId="{2A606844-9BBD-4DC2-A85E-35208DAA61FA}" destId="{46EC75E9-F03C-4403-A87F-FEA810201F34}" srcOrd="0" destOrd="0" presId="urn:microsoft.com/office/officeart/2005/8/layout/default"/>
    <dgm:cxn modelId="{8FBA6D2D-21FB-4E8B-9BA4-9B51A93BD5E8}" type="presOf" srcId="{5FD808BF-9BEB-4611-B8B9-CD48EB347010}" destId="{2D21477B-4208-41D4-A10E-8A6BAE2AA65E}" srcOrd="0" destOrd="0" presId="urn:microsoft.com/office/officeart/2005/8/layout/default"/>
    <dgm:cxn modelId="{99D03D87-22CC-4CD2-8867-0CA5527FB2D5}" type="presParOf" srcId="{692DB536-1366-4864-A205-756A3FD32011}" destId="{46EC75E9-F03C-4403-A87F-FEA810201F34}" srcOrd="0" destOrd="0" presId="urn:microsoft.com/office/officeart/2005/8/layout/default"/>
    <dgm:cxn modelId="{49067306-D1F5-4778-B2AF-6119BD3E0D55}" type="presParOf" srcId="{692DB536-1366-4864-A205-756A3FD32011}" destId="{450B708B-AF2C-47AA-A5B4-8F76805DF6D2}" srcOrd="1" destOrd="0" presId="urn:microsoft.com/office/officeart/2005/8/layout/default"/>
    <dgm:cxn modelId="{9407171E-0A74-412A-BEE3-C67F4F5D7A55}" type="presParOf" srcId="{692DB536-1366-4864-A205-756A3FD32011}" destId="{5A34561E-6303-44F1-8EC6-16569CC288A8}" srcOrd="2" destOrd="0" presId="urn:microsoft.com/office/officeart/2005/8/layout/default"/>
    <dgm:cxn modelId="{B56F9374-7499-40CD-A0BC-DBC065442C67}" type="presParOf" srcId="{692DB536-1366-4864-A205-756A3FD32011}" destId="{44D5E5AC-C446-422A-BBE2-6A189A28EC41}" srcOrd="3" destOrd="0" presId="urn:microsoft.com/office/officeart/2005/8/layout/default"/>
    <dgm:cxn modelId="{7DC8439D-98F0-4797-8981-A57D3ECA5CE2}" type="presParOf" srcId="{692DB536-1366-4864-A205-756A3FD32011}" destId="{4477EA2E-D47C-45C5-8C5C-3FB08928510B}" srcOrd="4" destOrd="0" presId="urn:microsoft.com/office/officeart/2005/8/layout/default"/>
    <dgm:cxn modelId="{75A46659-57E1-4FA4-82FB-41294E7A3E45}" type="presParOf" srcId="{692DB536-1366-4864-A205-756A3FD32011}" destId="{BCF91DB4-9A7D-4BF3-9901-A55848FC3498}" srcOrd="5" destOrd="0" presId="urn:microsoft.com/office/officeart/2005/8/layout/default"/>
    <dgm:cxn modelId="{C3FDEB68-6893-4217-A558-366D35DB478D}" type="presParOf" srcId="{692DB536-1366-4864-A205-756A3FD32011}" destId="{2D21477B-4208-41D4-A10E-8A6BAE2AA65E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079BE-EB6C-468D-9544-25C3CD222A7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EE2C-9E9B-4880-967C-74B12C02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EEE2C-9E9B-4880-967C-74B12C02D7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E041-3B83-4CBB-84A3-5967903C9FD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54BD-9E03-4A21-8169-DC8F288BF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PROJECT\WhatsApp%20Video%202020-07-15%20at%206.35.03%20PM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WhatsApp%20Video%202020-07-17%20at%207.45.31%20PM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PROJECT\video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SHIKSHA AUR SURAKSHA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3352800"/>
          <a:ext cx="7772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CMM Logo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143000"/>
            <a:ext cx="4038600" cy="1014698"/>
          </a:xfrm>
          <a:prstGeom prst="rect">
            <a:avLst/>
          </a:prstGeom>
        </p:spPr>
      </p:pic>
      <p:pic>
        <p:nvPicPr>
          <p:cNvPr id="6" name="Picture 5" descr="ROTARY LOGO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52400"/>
            <a:ext cx="2981325" cy="7143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OPTION TO STUDY  OFFLINE</a:t>
            </a:r>
            <a:endParaRPr lang="en-US" dirty="0"/>
          </a:p>
        </p:txBody>
      </p:sp>
      <p:pic>
        <p:nvPicPr>
          <p:cNvPr id="5" name="Content Placeholder 4" descr="SAVE_20200718_13194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3581400" cy="4724400"/>
          </a:xfrm>
        </p:spPr>
      </p:pic>
      <p:pic>
        <p:nvPicPr>
          <p:cNvPr id="6" name="Content Placeholder 5" descr="SAVE_20200718_13200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676400"/>
            <a:ext cx="3505200" cy="47244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OPTION TO STUDY ONLINE</a:t>
            </a:r>
            <a:endParaRPr lang="en-US" dirty="0"/>
          </a:p>
        </p:txBody>
      </p:sp>
      <p:pic>
        <p:nvPicPr>
          <p:cNvPr id="6" name="Content Placeholder 5" descr="SAVE_20200718_13461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143000"/>
            <a:ext cx="3528250" cy="5059363"/>
          </a:xfrm>
        </p:spPr>
      </p:pic>
      <p:pic>
        <p:nvPicPr>
          <p:cNvPr id="8" name="Content Placeholder 7" descr="SAVE_20200718_132030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5008" y="1196182"/>
            <a:ext cx="3226992" cy="492998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pic>
        <p:nvPicPr>
          <p:cNvPr id="13" name="WhatsApp Video 2020-07-15 at 6.35.03 P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1" y="1119189"/>
            <a:ext cx="7245348" cy="54340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pic>
        <p:nvPicPr>
          <p:cNvPr id="5" name="WhatsApp Video 2020-07-17 at 7.45.31 PM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1" y="1066799"/>
            <a:ext cx="7385050" cy="55387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1447800" cy="52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</a:t>
            </a:r>
          </a:p>
          <a:p>
            <a:pPr algn="ctr"/>
            <a:r>
              <a:rPr lang="en-US" sz="5400" b="1" dirty="0" smtClean="0"/>
              <a:t>O</a:t>
            </a:r>
          </a:p>
          <a:p>
            <a:pPr algn="ctr"/>
            <a:r>
              <a:rPr lang="en-US" sz="5400" b="1" dirty="0" smtClean="0"/>
              <a:t>S</a:t>
            </a:r>
          </a:p>
          <a:p>
            <a:pPr algn="ctr"/>
            <a:r>
              <a:rPr lang="en-US" sz="5400" b="1" dirty="0" smtClean="0"/>
              <a:t>T</a:t>
            </a:r>
          </a:p>
          <a:p>
            <a:pPr algn="ctr"/>
            <a:r>
              <a:rPr lang="en-US" sz="5400" b="1" dirty="0" smtClean="0"/>
              <a:t>E</a:t>
            </a:r>
          </a:p>
          <a:p>
            <a:pPr algn="ctr"/>
            <a:r>
              <a:rPr lang="en-US" sz="5400" b="1" dirty="0" smtClean="0"/>
              <a:t>R</a:t>
            </a:r>
            <a:endParaRPr lang="en-US" sz="5400" b="1" dirty="0"/>
          </a:p>
        </p:txBody>
      </p:sp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-do-not-allow-my-schooling-to-interfere-with-my-education-quote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609600"/>
            <a:ext cx="7237516" cy="51286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POINTS OF THIS PROJECT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447801"/>
            <a:ext cx="8763000" cy="5201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PRIMARY FOCUS IS TO REACH OUT TO STUDENTS FROM REMOTE TOWNS &amp; VILLAGES OF WITH VERY LIMITED INFRASTRUCTURE.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APP BASED SYLLABUS SPECIALLY DESIGNED BY HIGHLY QUALIFIED TEACHERS FOR EASY HOME STUDY.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COURSES IN MATHS &amp; ENGLISH FOR CLASSES 5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TO 8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CLASS.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REGULAR MONITORING &amp; MENTORING BY DEDICATED TEACHERS WITH ASSESSMENT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TESTS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 JUST AT </a:t>
            </a:r>
            <a:r>
              <a:rPr lang="en-US" sz="3600" b="1" dirty="0" smtClean="0">
                <a:latin typeface="Calibri" pitchFamily="34" charset="0"/>
                <a:cs typeface="Times New Roman" pitchFamily="18" charset="0"/>
              </a:rPr>
              <a:t>Rs.200</a:t>
            </a: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 / STUDENT FOR DURATION 3 TO 4 MONTHS   (Quality Education @ approx. rs.2/- per Day)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IS THIS POSSIBLE???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u="sng" dirty="0" smtClean="0"/>
              <a:t>OUR EDUCATION PARTNER </a:t>
            </a:r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r>
              <a:rPr lang="en-US" dirty="0" smtClean="0"/>
              <a:t>AHAGURU EDUCATION TECHNOLOGY PVT LTD HELPS IN PREPARING THE SYLLABUS FOR HOME STUDY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b="1" u="sng" dirty="0" smtClean="0"/>
              <a:t>IDENTIFYING THE STUDENTS</a:t>
            </a:r>
          </a:p>
          <a:p>
            <a:pPr algn="ctr">
              <a:buNone/>
            </a:pPr>
            <a:r>
              <a:rPr lang="en-US" sz="3300" b="1" dirty="0" smtClean="0"/>
              <a:t>AID INDIA </a:t>
            </a:r>
            <a:r>
              <a:rPr lang="en-US" sz="3300" dirty="0" smtClean="0"/>
              <a:t>IS HELPING IN IDENTIFYING STUDENTS IN REMOTE TOWNS AND VILLAGES WHO HAVE A PASSION AND WILLINGNESS TO STUDY EVEN DURING THIS LOCKDOWN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1905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43400" y="33528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SAKKOTTAI DISTRICT</a:t>
            </a:r>
            <a:br>
              <a:rPr lang="en-US" b="1" dirty="0" smtClean="0"/>
            </a:br>
            <a:r>
              <a:rPr lang="en-US" sz="3600" b="1" dirty="0" smtClean="0"/>
              <a:t>120 STUDENTS IDENTIFIED FOR OUR PROJECT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SCHOOLS IDENTIFIED IN SAKKOTAI</a:t>
            </a:r>
            <a:endParaRPr lang="en-US" dirty="0"/>
          </a:p>
        </p:txBody>
      </p:sp>
      <p:pic>
        <p:nvPicPr>
          <p:cNvPr id="4" name="Content Placeholder 3" descr="SAVE_20200718_124200.jpe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685800"/>
            <a:ext cx="5105400" cy="59825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b="1" dirty="0" smtClean="0"/>
              <a:t>STUDENTS CAN STUDY AT HOME WITH HELP OF DOWNLOADABLE VIDEOS AND COURSE MATERIAL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SOLVING SUMS</a:t>
            </a:r>
            <a:endParaRPr lang="en-US" dirty="0"/>
          </a:p>
        </p:txBody>
      </p:sp>
      <p:pic>
        <p:nvPicPr>
          <p:cNvPr id="10" name="Content Placeholder 9" descr="p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514600"/>
            <a:ext cx="5296403" cy="289095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          ENGLISH COURSE</a:t>
            </a:r>
            <a:endParaRPr lang="en-US" dirty="0"/>
          </a:p>
        </p:txBody>
      </p:sp>
      <p:pic>
        <p:nvPicPr>
          <p:cNvPr id="13" name="Content Placeholder 12" descr="SAVE_20200718_131918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54077" y="2174874"/>
            <a:ext cx="2704123" cy="445324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DEMO ON HOW TO USE THE APP  </a:t>
            </a:r>
            <a:br>
              <a:rPr lang="en-US" b="1" dirty="0" smtClean="0"/>
            </a:br>
            <a:r>
              <a:rPr lang="en-US" b="1" dirty="0" smtClean="0"/>
              <a:t> USING A MOBILE PHONE</a:t>
            </a:r>
            <a:endParaRPr lang="en-US" b="1" dirty="0"/>
          </a:p>
        </p:txBody>
      </p:sp>
      <p:pic>
        <p:nvPicPr>
          <p:cNvPr id="10" name="Content Placeholder 9" descr="SAVE_20200718_131726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00200"/>
            <a:ext cx="2170949" cy="4525963"/>
          </a:xfrm>
        </p:spPr>
      </p:pic>
      <p:sp>
        <p:nvSpPr>
          <p:cNvPr id="5" name="Right Arrow 4"/>
          <p:cNvSpPr/>
          <p:nvPr/>
        </p:nvSpPr>
        <p:spPr>
          <a:xfrm>
            <a:off x="3581400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198120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</a:p>
          <a:p>
            <a:r>
              <a:rPr lang="en-US" b="1" dirty="0" smtClean="0"/>
              <a:t>HERE FOR DEMO </a:t>
            </a:r>
          </a:p>
          <a:p>
            <a:r>
              <a:rPr lang="en-US" b="1" dirty="0" smtClean="0"/>
              <a:t>VIDEO</a:t>
            </a:r>
            <a:endParaRPr lang="en-US" b="1" dirty="0"/>
          </a:p>
        </p:txBody>
      </p:sp>
      <p:pic>
        <p:nvPicPr>
          <p:cNvPr id="11" name="video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48200" y="1600200"/>
            <a:ext cx="3886200" cy="464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/>
              <a:t>DOWNLOADABLE  TUTORIALS VIDEOS</a:t>
            </a:r>
            <a:br>
              <a:rPr lang="en-US" sz="4000" b="1" dirty="0" smtClean="0"/>
            </a:br>
            <a:r>
              <a:rPr lang="en-US" sz="4000" b="1" dirty="0" smtClean="0"/>
              <a:t>TO STUDY ONLINE &amp; OFFLINE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>
              <a:buNone/>
            </a:pPr>
            <a:endParaRPr lang="en-US" dirty="0"/>
          </a:p>
        </p:txBody>
      </p:sp>
      <p:pic>
        <p:nvPicPr>
          <p:cNvPr id="8" name="Content Placeholder 7" descr="p2.jpe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24401" y="2057400"/>
            <a:ext cx="3657600" cy="4090988"/>
          </a:xfrm>
        </p:spPr>
      </p:pic>
      <p:pic>
        <p:nvPicPr>
          <p:cNvPr id="10" name="Content Placeholder 9" descr="SAVE_20200718_131827.jpe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85800" y="2057400"/>
            <a:ext cx="3657600" cy="41036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20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COURSE STUCTURE IN TAMIL</a:t>
            </a:r>
            <a:endParaRPr lang="en-US" dirty="0"/>
          </a:p>
        </p:txBody>
      </p:sp>
      <p:pic>
        <p:nvPicPr>
          <p:cNvPr id="5" name="Content Placeholder 4" descr="SAVE_20200718_13201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572" y="1600200"/>
            <a:ext cx="3063628" cy="4904582"/>
          </a:xfrm>
        </p:spPr>
      </p:pic>
      <p:pic>
        <p:nvPicPr>
          <p:cNvPr id="6" name="Content Placeholder 5" descr="SAVE_20200718_13203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600200"/>
            <a:ext cx="3200399" cy="492998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220</Words>
  <Application>Microsoft Office PowerPoint</Application>
  <PresentationFormat>On-screen Show (4:3)</PresentationFormat>
  <Paragraphs>51</Paragraphs>
  <Slides>15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SHIKSHA AUR SURAKSHA</vt:lpstr>
      <vt:lpstr>KEY POINTS OF THIS PROJECT</vt:lpstr>
      <vt:lpstr>HOW IS THIS POSSIBLE???</vt:lpstr>
      <vt:lpstr>SAKKOTTAI DISTRICT 120 STUDENTS IDENTIFIED FOR OUR PROJECT</vt:lpstr>
      <vt:lpstr> SCHOOLS IDENTIFIED IN SAKKOTAI</vt:lpstr>
      <vt:lpstr>STUDENTS CAN STUDY AT HOME WITH HELP OF DOWNLOADABLE VIDEOS AND COURSE MATERIAL</vt:lpstr>
      <vt:lpstr>DEMO ON HOW TO USE THE APP    USING A MOBILE PHONE</vt:lpstr>
      <vt:lpstr>DOWNLOADABLE  TUTORIALS VIDEOS TO STUDY ONLINE &amp; OFFLINE</vt:lpstr>
      <vt:lpstr>COURSE STUCTURE IN TAMIL</vt:lpstr>
      <vt:lpstr>OPTION TO STUDY  OFFLINE</vt:lpstr>
      <vt:lpstr>OPTION TO STUDY ONLINE</vt:lpstr>
      <vt:lpstr>STUDENT FEEDBACK</vt:lpstr>
      <vt:lpstr>STUDENT FEEDBACK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SHIKSHA AUR SURAKSHA</dc:title>
  <dc:creator>Admin</dc:creator>
  <cp:lastModifiedBy>Admin</cp:lastModifiedBy>
  <cp:revision>58</cp:revision>
  <dcterms:created xsi:type="dcterms:W3CDTF">2020-07-18T06:23:55Z</dcterms:created>
  <dcterms:modified xsi:type="dcterms:W3CDTF">2020-07-19T14:55:44Z</dcterms:modified>
</cp:coreProperties>
</file>